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94EB-59BF-475B-8EC3-525E14C3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D5946-8492-4FE8-96BC-6540CEE6B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3B3B-3333-4156-A635-E8AC34C6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95072-6720-478B-B2E4-A315B170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54FC-EDF0-401A-8BF5-89D191A5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9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EB31-C319-4A72-AEBD-18095261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1DD7B-6F12-44F1-AA05-9848211B5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5FA7D-B008-4766-8BBD-709B3469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4646-37A8-4473-8431-DF2208F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66358-9C5B-402A-B0B5-F010C91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8526B7-842B-4847-9E07-1FEB06DDE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61D93-E7A5-4DC6-A4CC-7B09A29F2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ED80F-B2FC-4BD5-87D3-A5D5E682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DA0C4-A419-45CE-98E2-D7AC6A7D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E922-E2CE-49FA-9667-3BF819D3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9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B4D1-F79D-4042-B9CB-7C2B2EB8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0C04-956B-4A9B-BBFF-CDD7F5F5A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06B8A-21EF-4F86-9F25-1C764445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30322-0373-44C7-A727-C7628191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DD7F2-EE3B-4CAD-81EA-AA770173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7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A31F-E36A-4BC5-B766-CE98E2CC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7EE41-71FF-4DCC-820B-DCC8929F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96858-1828-4B65-B459-DA4E24B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2AC75-17FD-4C10-AEED-62992A1A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D088-F689-4EC0-B5A6-2FA6387C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1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19BB-4CE5-4F96-866F-2F0E9CAE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BA07-F88F-4A1F-BD07-B5EF01238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D7B74-E112-441E-ADE2-1D4E622A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A68D5-289D-4B7A-A45A-77C85CE5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7D564-5C1E-465B-8B33-BF98BC12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6AAC5-C402-4D41-BBE1-40E6B1BE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D938-9DC4-4E49-9096-0BEEEF29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BE7BC-57A0-410E-84FB-8375B6C7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C35AA-71CC-4B92-901C-8409C12B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934A8-15D4-4A6A-A15E-1B7BAD931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45A21-E185-4DF5-A109-786E0030A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FFC68-EC92-4631-A18D-D2EE2B74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A815E-1A15-440C-9455-27DB6317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2621A-CD67-424D-8A65-3B47B055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A1A1-FC32-4D17-BD8F-5ED83CD1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393A6-5381-4208-B6E0-AD4800A7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7C233-BF26-47BF-B07D-58BBE767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CAB18-6844-4FA2-8DFF-26C8DE66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BB20D-152D-42B8-A808-6E52F044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D9634-F224-4EC7-8919-BA6BAE7E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3EBBE-D9ED-4A8F-8890-90117D1C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8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A279-1C2A-4017-A133-265AB9E1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8817-6D2A-4E1A-B010-0F5CBF59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6765D-7C5A-4C77-92AE-AAB619822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C803E-5273-450B-88DB-F0D9F901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89ABD-7DEE-4D4D-A3EB-4FD35E67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372ED-B4CE-4E1E-BAC5-BB49FBC8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5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CAB6-446D-4DC7-B25C-E4411BAE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113FF-246E-4BD6-AAED-6196080B4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EC001-41B4-4D54-81F2-34EF2F5FB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8AC60-F0FD-41EA-A336-628A806E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ABD5-65BA-4282-86F9-17AA2B9C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04E9D-3433-41BA-AB73-1A3D31C3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4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2F0B3-6406-4CBD-82CD-6F337C3B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3A2D2-FB4E-4061-84D7-59D45EE7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47D1-4E7F-47B3-BEF5-5C15E3C32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319CA-1513-4649-9086-760E24A16A7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760B7-D49B-43E3-BCB0-D2BB2A4EC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C8CDC-7349-4352-8C0A-17F384EC3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8020-CD9E-408A-AAB1-BDD40D051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0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25B9-E142-447B-96B7-707B1F928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Compatriots abroad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7705F-B378-4824-B17F-072D3CCC9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Сънародници в чужбина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6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1ED5-0C00-46AC-B600-8000A22A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F2F9EA-B916-4CCE-A553-7E009BE3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Потребителят може да редактира данните си или да излезе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694A1-E6B1-4A0A-835F-976E8951D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91579"/>
            <a:ext cx="5181600" cy="2419429"/>
          </a:xfrm>
        </p:spPr>
      </p:pic>
    </p:spTree>
    <p:extLst>
      <p:ext uri="{BB962C8B-B14F-4D97-AF65-F5344CB8AC3E}">
        <p14:creationId xmlns:p14="http://schemas.microsoft.com/office/powerpoint/2010/main" val="155485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9588-13F8-4AA6-8FFD-DB052C9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Що е то?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58E11-65B1-4A60-8F3E-C5D2C4E89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Сънародници в чужбина е проект който позволява на хора от дадена държава да намират свои сънародници в чужбина (българи в Англия, испанци в Австрия…).</a:t>
            </a:r>
          </a:p>
          <a:p>
            <a:r>
              <a:rPr lang="bg-BG" dirty="0"/>
              <a:t>Всеки посетител може да види интересна карта на която са показани локациите на хора и групи от неговата държава.</a:t>
            </a:r>
          </a:p>
          <a:p>
            <a:r>
              <a:rPr lang="bg-BG" dirty="0"/>
              <a:t>Всеки посетител може да се регистрира и така да отбележи своята локация.</a:t>
            </a:r>
          </a:p>
          <a:p>
            <a:r>
              <a:rPr lang="bg-BG" dirty="0"/>
              <a:t>Всеки регистриран потребител може да търси, създава или харесва групи.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8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D4BA-5B53-422B-951C-FFE0E272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поглед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59C16-BEDA-4707-8E1E-100B92C46E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Посетителят е приветстван с интересна карта която показва къде се намират хората и групите от неговата държава.</a:t>
            </a:r>
          </a:p>
          <a:p>
            <a:r>
              <a:rPr lang="bg-BG" dirty="0"/>
              <a:t>Държавата на потребителя се локализира използвайки геолокация.</a:t>
            </a:r>
          </a:p>
          <a:p>
            <a:r>
              <a:rPr lang="bg-BG" dirty="0"/>
              <a:t>Потребителят може да гледа информация и за други държави.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E6B09A-3935-478B-A5DA-CDDF280E1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85507"/>
            <a:ext cx="5181600" cy="2431573"/>
          </a:xfrm>
        </p:spPr>
      </p:pic>
    </p:spTree>
    <p:extLst>
      <p:ext uri="{BB962C8B-B14F-4D97-AF65-F5344CB8AC3E}">
        <p14:creationId xmlns:p14="http://schemas.microsoft.com/office/powerpoint/2010/main" val="168373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D49B-8626-48B2-92E9-27F40DCA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Форми за регистрация/влизане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401F86-0618-432A-B9BE-2F7B670A60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8206"/>
            <a:ext cx="5181600" cy="2426176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98CE45E-B696-46E2-9218-40439B9177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85507"/>
            <a:ext cx="5181600" cy="2431573"/>
          </a:xfrm>
        </p:spPr>
      </p:pic>
    </p:spTree>
    <p:extLst>
      <p:ext uri="{BB962C8B-B14F-4D97-AF65-F5344CB8AC3E}">
        <p14:creationId xmlns:p14="http://schemas.microsoft.com/office/powerpoint/2010/main" val="419150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7952-F3FC-40D6-85CA-606653E7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Когато влезеш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548B-FD57-4976-917C-21076D3E17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Всеки влязъл потребител вижда едно навигационно меню.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41558A-00FA-4659-B1FD-FC08069D1D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90905"/>
            <a:ext cx="5181600" cy="2420778"/>
          </a:xfrm>
        </p:spPr>
      </p:pic>
    </p:spTree>
    <p:extLst>
      <p:ext uri="{BB962C8B-B14F-4D97-AF65-F5344CB8AC3E}">
        <p14:creationId xmlns:p14="http://schemas.microsoft.com/office/powerpoint/2010/main" val="161821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780D-3016-4732-8A0F-5F832F27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1F4F-5D63-45C6-9EDD-8EC36B820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Потребителят може да търси групи</a:t>
            </a:r>
          </a:p>
          <a:p>
            <a:pPr lvl="1"/>
            <a:r>
              <a:rPr lang="bg-BG" dirty="0"/>
              <a:t>По ключови думи</a:t>
            </a:r>
          </a:p>
          <a:p>
            <a:pPr lvl="1"/>
            <a:r>
              <a:rPr lang="bg-BG" dirty="0"/>
              <a:t>От конкретна държава</a:t>
            </a:r>
          </a:p>
          <a:p>
            <a:pPr lvl="1"/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24EA058-09CB-4490-956D-100C4470E9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89555"/>
            <a:ext cx="5181600" cy="2423477"/>
          </a:xfrm>
        </p:spPr>
      </p:pic>
    </p:spTree>
    <p:extLst>
      <p:ext uri="{BB962C8B-B14F-4D97-AF65-F5344CB8AC3E}">
        <p14:creationId xmlns:p14="http://schemas.microsoft.com/office/powerpoint/2010/main" val="249591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03DD-C377-478D-B563-A5303754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51EB-40DC-4659-AF51-3F5DD642E9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Потребителят вижда групите:</a:t>
            </a:r>
          </a:p>
          <a:p>
            <a:pPr lvl="1"/>
            <a:r>
              <a:rPr lang="bg-BG" dirty="0"/>
              <a:t>Които е харесал</a:t>
            </a:r>
          </a:p>
          <a:p>
            <a:pPr lvl="1"/>
            <a:r>
              <a:rPr lang="bg-BG" dirty="0"/>
              <a:t>Които е създал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5C67B3-2F82-45F3-813A-C8CB4555EA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89555"/>
            <a:ext cx="5181600" cy="2423477"/>
          </a:xfrm>
        </p:spPr>
      </p:pic>
    </p:spTree>
    <p:extLst>
      <p:ext uri="{BB962C8B-B14F-4D97-AF65-F5344CB8AC3E}">
        <p14:creationId xmlns:p14="http://schemas.microsoft.com/office/powerpoint/2010/main" val="273267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8D26-ADC1-41E4-BF66-8EE3FE19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Създаване/променяне на група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4DFD-781A-470D-90A6-912DEF181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4832"/>
            <a:ext cx="5181600" cy="24329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DD378E-46A9-4E2B-ADBF-15A7F8B8EF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89555"/>
            <a:ext cx="5181600" cy="2423477"/>
          </a:xfrm>
        </p:spPr>
      </p:pic>
    </p:spTree>
    <p:extLst>
      <p:ext uri="{BB962C8B-B14F-4D97-AF65-F5344CB8AC3E}">
        <p14:creationId xmlns:p14="http://schemas.microsoft.com/office/powerpoint/2010/main" val="131389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A5B7-8F69-4838-A605-3B09D8E1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Изглед на група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916DD6-0A5A-4744-BA12-C5EC98CC1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Автор на група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74B0B8-996E-45C2-BFE4-D6674962C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143885"/>
            <a:ext cx="5157787" cy="240696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804612-DFBA-4299-A2B6-C18964612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/>
              <a:t>Посетител на група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6618006-DA18-4C0C-8CF7-3BD43ED476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77218"/>
            <a:ext cx="5183188" cy="2540302"/>
          </a:xfrm>
        </p:spPr>
      </p:pic>
    </p:spTree>
    <p:extLst>
      <p:ext uri="{BB962C8B-B14F-4D97-AF65-F5344CB8AC3E}">
        <p14:creationId xmlns:p14="http://schemas.microsoft.com/office/powerpoint/2010/main" val="391931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181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Compatriots abroad</vt:lpstr>
      <vt:lpstr>Що е то?</vt:lpstr>
      <vt:lpstr>Първи поглед</vt:lpstr>
      <vt:lpstr>Форми за регистрация/влизане</vt:lpstr>
      <vt:lpstr>Когато влезеш</vt:lpstr>
      <vt:lpstr>Search</vt:lpstr>
      <vt:lpstr>Groups</vt:lpstr>
      <vt:lpstr>Създаване/променяне на група</vt:lpstr>
      <vt:lpstr>Изглед на група</vt:lpstr>
      <vt:lpstr>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Compatriots abroad</dc:title>
  <dc:creator>Yavor Tsankov</dc:creator>
  <cp:lastModifiedBy>Yavor Tsankov</cp:lastModifiedBy>
  <cp:revision>4</cp:revision>
  <dcterms:created xsi:type="dcterms:W3CDTF">2021-03-04T18:56:50Z</dcterms:created>
  <dcterms:modified xsi:type="dcterms:W3CDTF">2021-03-04T19:38:21Z</dcterms:modified>
</cp:coreProperties>
</file>